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0" r:id="rId4"/>
    <p:sldId id="264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CD545-6833-46AC-BF63-B8DFF9C2CDAF}" type="datetimeFigureOut">
              <a:rPr lang="nl-NL" smtClean="0"/>
              <a:pPr/>
              <a:t>27-12-2016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195E0-D2E5-4627-B472-0C69F3ED62F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3400" y="3810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Deze les</a:t>
            </a:r>
          </a:p>
          <a:p>
            <a:endParaRPr lang="nl-NL" dirty="0"/>
          </a:p>
          <a:p>
            <a:r>
              <a:rPr lang="nl-NL" dirty="0" smtClean="0"/>
              <a:t>Nabespreken toets </a:t>
            </a:r>
          </a:p>
          <a:p>
            <a:endParaRPr lang="nl-NL" dirty="0"/>
          </a:p>
          <a:p>
            <a:r>
              <a:rPr lang="nl-NL" dirty="0" smtClean="0"/>
              <a:t>Koppelen van een rekenmaatje voor wie dat nodig heeft. </a:t>
            </a:r>
          </a:p>
          <a:p>
            <a:endParaRPr lang="nl-NL" dirty="0"/>
          </a:p>
          <a:p>
            <a:r>
              <a:rPr lang="nl-NL" dirty="0" smtClean="0"/>
              <a:t>Vervolg van Getallen les 6 </a:t>
            </a:r>
          </a:p>
          <a:p>
            <a:endParaRPr lang="nl-NL" dirty="0"/>
          </a:p>
          <a:p>
            <a:r>
              <a:rPr lang="nl-NL" dirty="0" smtClean="0"/>
              <a:t>Vanaf volgende week het domein verhoudingen 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FF00"/>
                </a:solidFill>
              </a:rPr>
              <a:t>Waar gaat de periode toets over?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C000"/>
                </a:solidFill>
              </a:rPr>
              <a:t>Boek</a:t>
            </a:r>
            <a:r>
              <a:rPr lang="nl-NL" dirty="0" smtClean="0"/>
              <a:t> 	hoofdstuk 6 t/m 10 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C000"/>
                </a:solidFill>
              </a:rPr>
              <a:t>Digitaal</a:t>
            </a:r>
            <a:r>
              <a:rPr lang="nl-NL" dirty="0" smtClean="0"/>
              <a:t> 	Getallen 		hoofdstuk 6 </a:t>
            </a:r>
          </a:p>
          <a:p>
            <a:r>
              <a:rPr lang="nl-NL" dirty="0" smtClean="0"/>
              <a:t>	Verhoudingen 	hoofdstuk 1 t/m 4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C000"/>
                </a:solidFill>
              </a:rPr>
              <a:t>ALLES moet 100 % af </a:t>
            </a:r>
            <a:r>
              <a:rPr lang="nl-NL" dirty="0" smtClean="0"/>
              <a:t>dan mag je deelnemen aan de toets en als beloning krijg je weer een halve punt erbij op- de periodetoets. </a:t>
            </a:r>
          </a:p>
          <a:p>
            <a:endParaRPr lang="nl-NL" dirty="0"/>
          </a:p>
          <a:p>
            <a:r>
              <a:rPr lang="nl-NL" dirty="0" smtClean="0"/>
              <a:t>Studenten met rekenproblemen (aangepast programma)  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133600" y="762000"/>
            <a:ext cx="64213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6 combineren van bewerkingen:</a:t>
            </a:r>
          </a:p>
          <a:p>
            <a:endParaRPr lang="nl-NL" dirty="0" smtClean="0"/>
          </a:p>
          <a:p>
            <a:r>
              <a:rPr lang="nl-NL" dirty="0" smtClean="0"/>
              <a:t>Zowel vermenigvuldigen/delen/optellen/aftrekken in 1 som </a:t>
            </a:r>
          </a:p>
          <a:p>
            <a:r>
              <a:rPr lang="nl-NL" dirty="0" smtClean="0"/>
              <a:t>En daarna een kortingspercentage berekenen </a:t>
            </a:r>
          </a:p>
          <a:p>
            <a:endParaRPr lang="nl-NL" dirty="0" smtClean="0"/>
          </a:p>
          <a:p>
            <a:r>
              <a:rPr lang="nl-NL" dirty="0" smtClean="0"/>
              <a:t>Totale bedrag uitrekenen van een groepsactiviteit</a:t>
            </a:r>
          </a:p>
          <a:p>
            <a:r>
              <a:rPr lang="nl-NL" dirty="0" smtClean="0"/>
              <a:t>Wat wordt de nieuwe kortingsprijs  (wat moeten ze gaan betalen?)</a:t>
            </a: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14400" y="152400"/>
            <a:ext cx="7543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Even oefenen </a:t>
            </a:r>
          </a:p>
          <a:p>
            <a:endParaRPr lang="nl-NL" dirty="0"/>
          </a:p>
          <a:p>
            <a:r>
              <a:rPr lang="nl-NL" dirty="0" smtClean="0"/>
              <a:t>oefenen met hoofdrekenen aan het begin van elke les.</a:t>
            </a:r>
          </a:p>
          <a:p>
            <a:r>
              <a:rPr lang="nl-NL" dirty="0" smtClean="0"/>
              <a:t>10 minuten intensief hoofdrekenen </a:t>
            </a:r>
          </a:p>
          <a:p>
            <a:r>
              <a:rPr lang="nl-NL" dirty="0" smtClean="0"/>
              <a:t>Evaluatie </a:t>
            </a:r>
            <a:r>
              <a:rPr lang="nl-NL" dirty="0" err="1" smtClean="0"/>
              <a:t>dmv</a:t>
            </a:r>
            <a:r>
              <a:rPr lang="nl-NL" dirty="0" smtClean="0"/>
              <a:t> </a:t>
            </a:r>
            <a:r>
              <a:rPr lang="nl-NL" dirty="0" err="1" smtClean="0"/>
              <a:t>kahoot</a:t>
            </a:r>
            <a:r>
              <a:rPr lang="nl-NL" dirty="0" smtClean="0"/>
              <a:t> </a:t>
            </a:r>
          </a:p>
          <a:p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 </a:t>
            </a:r>
            <a:r>
              <a:rPr lang="nl-NL" dirty="0" smtClean="0"/>
              <a:t>spelvorm</a:t>
            </a:r>
          </a:p>
          <a:p>
            <a:pPr>
              <a:buFontTx/>
              <a:buChar char="-"/>
            </a:pPr>
            <a:r>
              <a:rPr lang="nl-NL" dirty="0" smtClean="0"/>
              <a:t> digibord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Vermenigvuldigen en delen met decimale getallen </a:t>
            </a:r>
          </a:p>
          <a:p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09600" y="4114800"/>
            <a:ext cx="106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0,1 x 2</a:t>
            </a:r>
          </a:p>
          <a:p>
            <a:r>
              <a:rPr lang="en-US" dirty="0"/>
              <a:t>0,3 x 4</a:t>
            </a:r>
          </a:p>
          <a:p>
            <a:r>
              <a:rPr lang="en-US" dirty="0"/>
              <a:t>0,5 x 2</a:t>
            </a:r>
          </a:p>
          <a:p>
            <a:r>
              <a:rPr lang="en-US" dirty="0"/>
              <a:t>0,6 x 3</a:t>
            </a:r>
          </a:p>
        </p:txBody>
      </p:sp>
      <p:sp>
        <p:nvSpPr>
          <p:cNvPr id="4" name="Rechthoek 3"/>
          <p:cNvSpPr/>
          <p:nvPr/>
        </p:nvSpPr>
        <p:spPr>
          <a:xfrm>
            <a:off x="2286000" y="4114800"/>
            <a:ext cx="129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0,3 x 0,4</a:t>
            </a:r>
          </a:p>
          <a:p>
            <a:r>
              <a:rPr lang="en-US" dirty="0"/>
              <a:t>0,6 x 0,2</a:t>
            </a:r>
          </a:p>
          <a:p>
            <a:r>
              <a:rPr lang="en-US" dirty="0"/>
              <a:t>0,5 x 0,5</a:t>
            </a:r>
          </a:p>
        </p:txBody>
      </p:sp>
      <p:sp>
        <p:nvSpPr>
          <p:cNvPr id="5" name="Rechthoek 4"/>
          <p:cNvSpPr/>
          <p:nvPr/>
        </p:nvSpPr>
        <p:spPr>
          <a:xfrm>
            <a:off x="3810000" y="4191000"/>
            <a:ext cx="137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0,4 x 0,02</a:t>
            </a:r>
          </a:p>
          <a:p>
            <a:r>
              <a:rPr lang="en-US" dirty="0"/>
              <a:t>0,03 x 0,5</a:t>
            </a:r>
          </a:p>
          <a:p>
            <a:r>
              <a:rPr lang="en-US" dirty="0"/>
              <a:t>0,07 x 0,05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990600" y="3048000"/>
            <a:ext cx="51868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DENK AAN DE KOMMA’S </a:t>
            </a:r>
          </a:p>
          <a:p>
            <a:r>
              <a:rPr lang="nl-NL" dirty="0" smtClean="0"/>
              <a:t>Bij x (Vermenigvuldigen) schuift de komma naar links </a:t>
            </a:r>
          </a:p>
          <a:p>
            <a:r>
              <a:rPr lang="nl-NL" dirty="0" smtClean="0"/>
              <a:t>Bij :  (delen) schuift de komma naar rechts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609600" y="5410200"/>
            <a:ext cx="9316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10 : 0,5</a:t>
            </a:r>
          </a:p>
          <a:p>
            <a:r>
              <a:rPr lang="nl-NL" dirty="0" smtClean="0"/>
              <a:t>25 : 0,5</a:t>
            </a:r>
          </a:p>
          <a:p>
            <a:r>
              <a:rPr lang="nl-NL" dirty="0" smtClean="0"/>
              <a:t>42 : 0,7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57200" y="304800"/>
            <a:ext cx="5826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Delen door decimalen getallen </a:t>
            </a:r>
          </a:p>
          <a:p>
            <a:endParaRPr lang="nl-NL" dirty="0" smtClean="0"/>
          </a:p>
          <a:p>
            <a:r>
              <a:rPr lang="nl-NL" dirty="0" smtClean="0"/>
              <a:t>Komma’s wegdenken en in je antwoord weer terugplaatsen!</a:t>
            </a:r>
          </a:p>
        </p:txBody>
      </p:sp>
      <p:sp>
        <p:nvSpPr>
          <p:cNvPr id="3" name="Rechthoek 2"/>
          <p:cNvSpPr/>
          <p:nvPr/>
        </p:nvSpPr>
        <p:spPr>
          <a:xfrm>
            <a:off x="533400" y="1295400"/>
            <a:ext cx="8153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10 : 0</a:t>
            </a:r>
            <a:r>
              <a:rPr lang="nl-NL" dirty="0" smtClean="0">
                <a:solidFill>
                  <a:srgbClr val="FFC000"/>
                </a:solidFill>
              </a:rPr>
              <a:t>,</a:t>
            </a:r>
            <a:r>
              <a:rPr lang="nl-NL" dirty="0" smtClean="0"/>
              <a:t>5 = </a:t>
            </a:r>
            <a:r>
              <a:rPr lang="nl-NL" dirty="0"/>
              <a:t>	</a:t>
            </a:r>
            <a:r>
              <a:rPr lang="nl-NL" dirty="0" smtClean="0"/>
              <a:t>	10 helen verdelen in stukken van 0,5 </a:t>
            </a:r>
          </a:p>
          <a:p>
            <a:r>
              <a:rPr lang="nl-NL" dirty="0" smtClean="0"/>
              <a:t>		komma wegwerken (doe het getal x 10)   10: 5</a:t>
            </a:r>
            <a:r>
              <a:rPr lang="nl-NL" dirty="0" smtClean="0">
                <a:solidFill>
                  <a:srgbClr val="FFC000"/>
                </a:solidFill>
              </a:rPr>
              <a:t> = 2,0   </a:t>
            </a:r>
          </a:p>
          <a:p>
            <a:r>
              <a:rPr lang="nl-NL" dirty="0">
                <a:solidFill>
                  <a:srgbClr val="FFC000"/>
                </a:solidFill>
              </a:rPr>
              <a:t>		</a:t>
            </a:r>
            <a:r>
              <a:rPr lang="nl-NL" dirty="0" smtClean="0"/>
              <a:t>komma terugplaatsen (doe je antwoord  : 10) </a:t>
            </a:r>
            <a:r>
              <a:rPr lang="nl-NL" dirty="0" smtClean="0">
                <a:solidFill>
                  <a:srgbClr val="FFC000"/>
                </a:solidFill>
              </a:rPr>
              <a:t>naar rechts = 20,0  </a:t>
            </a:r>
          </a:p>
          <a:p>
            <a:r>
              <a:rPr lang="nl-NL" dirty="0" smtClean="0"/>
              <a:t>25 : 0,5 =		</a:t>
            </a:r>
          </a:p>
          <a:p>
            <a:r>
              <a:rPr lang="nl-NL" dirty="0" smtClean="0"/>
              <a:t>42 : 0,7 =</a:t>
            </a:r>
          </a:p>
          <a:p>
            <a:endParaRPr lang="nl-NL" dirty="0"/>
          </a:p>
          <a:p>
            <a:r>
              <a:rPr lang="nl-NL" dirty="0" smtClean="0"/>
              <a:t>0,5 : 10 =		0,5 (of 0,50 cent) verdelen over 10 mensen </a:t>
            </a:r>
          </a:p>
          <a:p>
            <a:r>
              <a:rPr lang="nl-NL" dirty="0" smtClean="0"/>
              <a:t>		komma wegwerken (je doet het getal x 10)  5 : 10 </a:t>
            </a:r>
          </a:p>
          <a:p>
            <a:r>
              <a:rPr lang="nl-NL" dirty="0"/>
              <a:t>	</a:t>
            </a:r>
            <a:r>
              <a:rPr lang="nl-NL" dirty="0" smtClean="0"/>
              <a:t>	5 (euro)  verdelen over 10 mensen wordt dus een decimaal 		getal</a:t>
            </a:r>
          </a:p>
          <a:p>
            <a:r>
              <a:rPr lang="nl-NL" dirty="0"/>
              <a:t>	</a:t>
            </a:r>
            <a:r>
              <a:rPr lang="nl-NL" dirty="0" smtClean="0"/>
              <a:t>	</a:t>
            </a:r>
            <a:r>
              <a:rPr lang="nl-NL" dirty="0" smtClean="0">
                <a:solidFill>
                  <a:srgbClr val="FFC000"/>
                </a:solidFill>
              </a:rPr>
              <a:t>handiger is om het eerste getal in de deelsom altijd het hoogste 		te laten zijn </a:t>
            </a:r>
          </a:p>
          <a:p>
            <a:r>
              <a:rPr lang="nl-NL" dirty="0"/>
              <a:t>	</a:t>
            </a:r>
            <a:r>
              <a:rPr lang="nl-NL" dirty="0" smtClean="0"/>
              <a:t>	In dit geval doe je het getal dus keer 100 </a:t>
            </a:r>
          </a:p>
          <a:p>
            <a:r>
              <a:rPr lang="nl-NL" dirty="0"/>
              <a:t>	</a:t>
            </a:r>
            <a:r>
              <a:rPr lang="nl-NL" dirty="0" smtClean="0"/>
              <a:t>	maar let op dan moet je ook </a:t>
            </a:r>
            <a:r>
              <a:rPr lang="nl-NL" dirty="0" smtClean="0">
                <a:solidFill>
                  <a:srgbClr val="FFC000"/>
                </a:solidFill>
              </a:rPr>
              <a:t>delen</a:t>
            </a:r>
            <a:r>
              <a:rPr lang="nl-NL" dirty="0" smtClean="0"/>
              <a:t> door 100 in je antwoord </a:t>
            </a:r>
          </a:p>
          <a:p>
            <a:r>
              <a:rPr lang="nl-NL" dirty="0"/>
              <a:t>	</a:t>
            </a:r>
            <a:r>
              <a:rPr lang="nl-NL" dirty="0" smtClean="0"/>
              <a:t>	dus: 0,5 : 10 wordt (x100) 50 : 10 = 5 Je antwoord delen door 100 		of de komma 2 plekken opschuiven naar </a:t>
            </a:r>
            <a:r>
              <a:rPr lang="nl-NL" dirty="0" smtClean="0">
                <a:solidFill>
                  <a:srgbClr val="FFC000"/>
                </a:solidFill>
              </a:rPr>
              <a:t>LINKS  = 0,05</a:t>
            </a:r>
          </a:p>
          <a:p>
            <a:r>
              <a:rPr lang="nl-NL" dirty="0" smtClean="0"/>
              <a:t>0,5 : 25 =</a:t>
            </a:r>
          </a:p>
          <a:p>
            <a:r>
              <a:rPr lang="nl-NL" dirty="0" smtClean="0"/>
              <a:t>0,7 : 42 =</a:t>
            </a:r>
          </a:p>
          <a:p>
            <a:r>
              <a:rPr lang="nl-NL" dirty="0" smtClean="0"/>
              <a:t>0,5 : 20 =</a:t>
            </a:r>
          </a:p>
          <a:p>
            <a:r>
              <a:rPr lang="nl-NL" dirty="0" smtClean="0"/>
              <a:t>2,5 : 125 =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813" y="957263"/>
            <a:ext cx="833437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2057400" y="533400"/>
            <a:ext cx="602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Bladzijde 68  leerwerkboek: hoe bereken je de voorbeeldsom?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57200"/>
            <a:ext cx="3324225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609600" y="228600"/>
            <a:ext cx="419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Uitrekenen van korting: </a:t>
            </a:r>
          </a:p>
          <a:p>
            <a:r>
              <a:rPr lang="nl-NL" dirty="0" smtClean="0"/>
              <a:t>Wat is handig om eerst te doen?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Eerst : </a:t>
            </a:r>
          </a:p>
          <a:p>
            <a:r>
              <a:rPr lang="nl-NL" dirty="0" smtClean="0"/>
              <a:t>het nieuwe kortingstotaal berekenen</a:t>
            </a:r>
          </a:p>
          <a:p>
            <a:r>
              <a:rPr lang="nl-NL" dirty="0" smtClean="0"/>
              <a:t>100% - korting = nieuwe totaal </a:t>
            </a:r>
          </a:p>
          <a:p>
            <a:endParaRPr lang="nl-NL" dirty="0" smtClean="0"/>
          </a:p>
          <a:p>
            <a:r>
              <a:rPr lang="nl-NL" dirty="0" smtClean="0"/>
              <a:t>Voor </a:t>
            </a:r>
            <a:r>
              <a:rPr lang="nl-NL" dirty="0" err="1" smtClean="0"/>
              <a:t>raft</a:t>
            </a:r>
            <a:r>
              <a:rPr lang="nl-NL" dirty="0" smtClean="0"/>
              <a:t> 4 (zie hiernaast) </a:t>
            </a:r>
          </a:p>
          <a:p>
            <a:r>
              <a:rPr lang="nl-NL" dirty="0" smtClean="0"/>
              <a:t>100% - 10% korting = 90% is het nieuwe totaal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Manier 1</a:t>
            </a:r>
          </a:p>
          <a:p>
            <a:r>
              <a:rPr lang="nl-NL" dirty="0" smtClean="0"/>
              <a:t>Dan:  in een verhoudingstabel zetten</a:t>
            </a:r>
          </a:p>
          <a:p>
            <a:r>
              <a:rPr lang="nl-NL" dirty="0" smtClean="0"/>
              <a:t>100% 	1%	90%</a:t>
            </a:r>
          </a:p>
          <a:p>
            <a:r>
              <a:rPr lang="nl-NL" dirty="0" smtClean="0"/>
              <a:t>9,50	…..	</a:t>
            </a:r>
            <a:r>
              <a:rPr lang="nl-NL" dirty="0" smtClean="0">
                <a:solidFill>
                  <a:srgbClr val="FF0000"/>
                </a:solidFill>
              </a:rPr>
              <a:t>? = 8,55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FF00"/>
                </a:solidFill>
              </a:rPr>
              <a:t>Manier 2</a:t>
            </a:r>
            <a:endParaRPr lang="nl-NL" dirty="0" smtClean="0"/>
          </a:p>
          <a:p>
            <a:r>
              <a:rPr lang="nl-NL" dirty="0" smtClean="0"/>
              <a:t>Dus </a:t>
            </a:r>
          </a:p>
          <a:p>
            <a:r>
              <a:rPr lang="nl-NL" dirty="0" smtClean="0"/>
              <a:t>9,50 : 100 x 90% = 8,55</a:t>
            </a:r>
          </a:p>
          <a:p>
            <a:r>
              <a:rPr lang="nl-NL" dirty="0" smtClean="0"/>
              <a:t>Nog korter: 9,50 x 0,9 = 8,55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685800" y="3581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1371600" y="3352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2286000" y="3352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609600" y="548640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Geheel: 100 x nieuwe percentage = het nieuwe bedrag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90800" y="838200"/>
            <a:ext cx="3733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Afronden met geld:</a:t>
            </a:r>
          </a:p>
          <a:p>
            <a:r>
              <a:rPr lang="nl-NL" dirty="0" smtClean="0"/>
              <a:t>Niet op 1 decimaal! </a:t>
            </a:r>
          </a:p>
          <a:p>
            <a:r>
              <a:rPr lang="nl-NL" dirty="0" smtClean="0"/>
              <a:t>Altijd op 2 decimalen afronden!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8825" y="2733675"/>
            <a:ext cx="50863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266</Words>
  <Application>Microsoft Office PowerPoint</Application>
  <PresentationFormat>Diavoorstelling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88</cp:revision>
  <dcterms:created xsi:type="dcterms:W3CDTF">2016-11-20T10:30:28Z</dcterms:created>
  <dcterms:modified xsi:type="dcterms:W3CDTF">2016-12-27T08:11:41Z</dcterms:modified>
</cp:coreProperties>
</file>